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0693400" cy="7561263"/>
  <p:notesSz cx="6858000" cy="9144000"/>
  <p:defaultTextStyle>
    <a:defPPr>
      <a:defRPr lang="ru-RU"/>
    </a:defPPr>
    <a:lvl1pPr marL="0" algn="l" defTabSz="9860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93044" algn="l" defTabSz="9860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86089" algn="l" defTabSz="9860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79133" algn="l" defTabSz="9860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72178" algn="l" defTabSz="9860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65222" algn="l" defTabSz="9860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58267" algn="l" defTabSz="9860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51311" algn="l" defTabSz="9860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44356" algn="l" defTabSz="9860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662" y="-600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6"/>
            <a:ext cx="9089390" cy="16207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7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6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9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2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5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4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26A9-5613-4122-BC94-092ED6C98DF5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872D-11E6-4C05-AD57-2091F534C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571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26A9-5613-4122-BC94-092ED6C98DF5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872D-11E6-4C05-AD57-2091F534C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6522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4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4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26A9-5613-4122-BC94-092ED6C98DF5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872D-11E6-4C05-AD57-2091F534C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3795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26A9-5613-4122-BC94-092ED6C98DF5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872D-11E6-4C05-AD57-2091F534C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663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4"/>
            <a:ext cx="9089390" cy="150175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8"/>
            <a:ext cx="9089390" cy="1654025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30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860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791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721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652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582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513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443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26A9-5613-4122-BC94-092ED6C98DF5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872D-11E6-4C05-AD57-2091F534C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610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670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812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26A9-5613-4122-BC94-092ED6C98DF5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872D-11E6-4C05-AD57-2091F534C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47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4"/>
            <a:ext cx="4724775" cy="705368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3044" indent="0">
              <a:buNone/>
              <a:defRPr sz="2200" b="1"/>
            </a:lvl2pPr>
            <a:lvl3pPr marL="986089" indent="0">
              <a:buNone/>
              <a:defRPr sz="1900" b="1"/>
            </a:lvl3pPr>
            <a:lvl4pPr marL="1479133" indent="0">
              <a:buNone/>
              <a:defRPr sz="1700" b="1"/>
            </a:lvl4pPr>
            <a:lvl5pPr marL="1972178" indent="0">
              <a:buNone/>
              <a:defRPr sz="1700" b="1"/>
            </a:lvl5pPr>
            <a:lvl6pPr marL="2465222" indent="0">
              <a:buNone/>
              <a:defRPr sz="1700" b="1"/>
            </a:lvl6pPr>
            <a:lvl7pPr marL="2958267" indent="0">
              <a:buNone/>
              <a:defRPr sz="1700" b="1"/>
            </a:lvl7pPr>
            <a:lvl8pPr marL="3451311" indent="0">
              <a:buNone/>
              <a:defRPr sz="1700" b="1"/>
            </a:lvl8pPr>
            <a:lvl9pPr marL="394435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0" y="2397902"/>
            <a:ext cx="4724775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4"/>
            <a:ext cx="4726632" cy="705368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3044" indent="0">
              <a:buNone/>
              <a:defRPr sz="2200" b="1"/>
            </a:lvl2pPr>
            <a:lvl3pPr marL="986089" indent="0">
              <a:buNone/>
              <a:defRPr sz="1900" b="1"/>
            </a:lvl3pPr>
            <a:lvl4pPr marL="1479133" indent="0">
              <a:buNone/>
              <a:defRPr sz="1700" b="1"/>
            </a:lvl4pPr>
            <a:lvl5pPr marL="1972178" indent="0">
              <a:buNone/>
              <a:defRPr sz="1700" b="1"/>
            </a:lvl5pPr>
            <a:lvl6pPr marL="2465222" indent="0">
              <a:buNone/>
              <a:defRPr sz="1700" b="1"/>
            </a:lvl6pPr>
            <a:lvl7pPr marL="2958267" indent="0">
              <a:buNone/>
              <a:defRPr sz="1700" b="1"/>
            </a:lvl7pPr>
            <a:lvl8pPr marL="3451311" indent="0">
              <a:buNone/>
              <a:defRPr sz="1700" b="1"/>
            </a:lvl8pPr>
            <a:lvl9pPr marL="394435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099" y="2397902"/>
            <a:ext cx="4726632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26A9-5613-4122-BC94-092ED6C98DF5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872D-11E6-4C05-AD57-2091F534C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95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26A9-5613-4122-BC94-092ED6C98DF5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872D-11E6-4C05-AD57-2091F534C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697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26A9-5613-4122-BC94-092ED6C98DF5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872D-11E6-4C05-AD57-2091F534C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1822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3518055" cy="12812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5" y="301052"/>
            <a:ext cx="5977907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0" y="1582266"/>
            <a:ext cx="3518055" cy="5172115"/>
          </a:xfrm>
        </p:spPr>
        <p:txBody>
          <a:bodyPr/>
          <a:lstStyle>
            <a:lvl1pPr marL="0" indent="0">
              <a:buNone/>
              <a:defRPr sz="1500"/>
            </a:lvl1pPr>
            <a:lvl2pPr marL="493044" indent="0">
              <a:buNone/>
              <a:defRPr sz="1300"/>
            </a:lvl2pPr>
            <a:lvl3pPr marL="986089" indent="0">
              <a:buNone/>
              <a:defRPr sz="1100"/>
            </a:lvl3pPr>
            <a:lvl4pPr marL="1479133" indent="0">
              <a:buNone/>
              <a:defRPr sz="1000"/>
            </a:lvl4pPr>
            <a:lvl5pPr marL="1972178" indent="0">
              <a:buNone/>
              <a:defRPr sz="1000"/>
            </a:lvl5pPr>
            <a:lvl6pPr marL="2465222" indent="0">
              <a:buNone/>
              <a:defRPr sz="1000"/>
            </a:lvl6pPr>
            <a:lvl7pPr marL="2958267" indent="0">
              <a:buNone/>
              <a:defRPr sz="1000"/>
            </a:lvl7pPr>
            <a:lvl8pPr marL="3451311" indent="0">
              <a:buNone/>
              <a:defRPr sz="1000"/>
            </a:lvl8pPr>
            <a:lvl9pPr marL="394435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26A9-5613-4122-BC94-092ED6C98DF5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872D-11E6-4C05-AD57-2091F534C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581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5"/>
            <a:ext cx="6416040" cy="6248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4"/>
            <a:ext cx="6416040" cy="4536758"/>
          </a:xfrm>
        </p:spPr>
        <p:txBody>
          <a:bodyPr/>
          <a:lstStyle>
            <a:lvl1pPr marL="0" indent="0">
              <a:buNone/>
              <a:defRPr sz="3500"/>
            </a:lvl1pPr>
            <a:lvl2pPr marL="493044" indent="0">
              <a:buNone/>
              <a:defRPr sz="3000"/>
            </a:lvl2pPr>
            <a:lvl3pPr marL="986089" indent="0">
              <a:buNone/>
              <a:defRPr sz="2600"/>
            </a:lvl3pPr>
            <a:lvl4pPr marL="1479133" indent="0">
              <a:buNone/>
              <a:defRPr sz="2200"/>
            </a:lvl4pPr>
            <a:lvl5pPr marL="1972178" indent="0">
              <a:buNone/>
              <a:defRPr sz="2200"/>
            </a:lvl5pPr>
            <a:lvl6pPr marL="2465222" indent="0">
              <a:buNone/>
              <a:defRPr sz="2200"/>
            </a:lvl6pPr>
            <a:lvl7pPr marL="2958267" indent="0">
              <a:buNone/>
              <a:defRPr sz="2200"/>
            </a:lvl7pPr>
            <a:lvl8pPr marL="3451311" indent="0">
              <a:buNone/>
              <a:defRPr sz="2200"/>
            </a:lvl8pPr>
            <a:lvl9pPr marL="3944356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3044" indent="0">
              <a:buNone/>
              <a:defRPr sz="1300"/>
            </a:lvl2pPr>
            <a:lvl3pPr marL="986089" indent="0">
              <a:buNone/>
              <a:defRPr sz="1100"/>
            </a:lvl3pPr>
            <a:lvl4pPr marL="1479133" indent="0">
              <a:buNone/>
              <a:defRPr sz="1000"/>
            </a:lvl4pPr>
            <a:lvl5pPr marL="1972178" indent="0">
              <a:buNone/>
              <a:defRPr sz="1000"/>
            </a:lvl5pPr>
            <a:lvl6pPr marL="2465222" indent="0">
              <a:buNone/>
              <a:defRPr sz="1000"/>
            </a:lvl6pPr>
            <a:lvl7pPr marL="2958267" indent="0">
              <a:buNone/>
              <a:defRPr sz="1000"/>
            </a:lvl7pPr>
            <a:lvl8pPr marL="3451311" indent="0">
              <a:buNone/>
              <a:defRPr sz="1000"/>
            </a:lvl8pPr>
            <a:lvl9pPr marL="394435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26A9-5613-4122-BC94-092ED6C98DF5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872D-11E6-4C05-AD57-2091F534C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6864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0"/>
          </a:xfrm>
          <a:prstGeom prst="rect">
            <a:avLst/>
          </a:prstGeom>
        </p:spPr>
        <p:txBody>
          <a:bodyPr vert="horz" lIns="98609" tIns="49304" rIns="98609" bIns="493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vert="horz" lIns="98609" tIns="49304" rIns="98609" bIns="493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3"/>
            <a:ext cx="2495127" cy="402568"/>
          </a:xfrm>
          <a:prstGeom prst="rect">
            <a:avLst/>
          </a:prstGeom>
        </p:spPr>
        <p:txBody>
          <a:bodyPr vert="horz" lIns="98609" tIns="49304" rIns="98609" bIns="4930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E26A9-5613-4122-BC94-092ED6C98DF5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3"/>
            <a:ext cx="3386243" cy="402568"/>
          </a:xfrm>
          <a:prstGeom prst="rect">
            <a:avLst/>
          </a:prstGeom>
        </p:spPr>
        <p:txBody>
          <a:bodyPr vert="horz" lIns="98609" tIns="49304" rIns="98609" bIns="4930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3"/>
            <a:ext cx="2495127" cy="402568"/>
          </a:xfrm>
          <a:prstGeom prst="rect">
            <a:avLst/>
          </a:prstGeom>
        </p:spPr>
        <p:txBody>
          <a:bodyPr vert="horz" lIns="98609" tIns="49304" rIns="98609" bIns="4930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7872D-11E6-4C05-AD57-2091F534C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325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86089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783" indent="-369783" algn="l" defTabSz="986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1197" indent="-308153" algn="l" defTabSz="986089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32611" indent="-246522" algn="l" defTabSz="986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25656" indent="-246522" algn="l" defTabSz="986089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18700" indent="-246522" algn="l" defTabSz="986089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1745" indent="-246522" algn="l" defTabSz="986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04789" indent="-246522" algn="l" defTabSz="986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697834" indent="-246522" algn="l" defTabSz="986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90878" indent="-246522" algn="l" defTabSz="986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86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3044" algn="l" defTabSz="986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6089" algn="l" defTabSz="986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9133" algn="l" defTabSz="986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72178" algn="l" defTabSz="986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5222" algn="l" defTabSz="986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267" algn="l" defTabSz="986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51311" algn="l" defTabSz="986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44356" algn="l" defTabSz="986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4dari\Desktop\1 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4" y="20066"/>
            <a:ext cx="10682436" cy="755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059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4dari\Desktop\10 слайд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25921"/>
            <a:ext cx="10728124" cy="758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090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4dari\Desktop\11 слайд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693400" cy="756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13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4dari\Desktop\12 слайд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-17661"/>
            <a:ext cx="10717781" cy="757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471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4dari\Desktop\13 слайд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4" y="-1"/>
            <a:ext cx="10693184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479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4dari\Desktop\2 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260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4dari\Desktop\3 слайд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84" y="-1587"/>
            <a:ext cx="10694988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70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4dari\Desktop\4 слайд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695409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90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4dari\Desktop\5 слайд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4713"/>
            <a:ext cx="10696004" cy="756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874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4dari\Desktop\6 слайд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8108" y="0"/>
            <a:ext cx="10693400" cy="756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689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4dari\Desktop\7 слайд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693400" cy="756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943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4dari\Desktop\8 слайд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49" y="-1"/>
            <a:ext cx="10694299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987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4dari\Desktop\9 слайд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53900" y="0"/>
            <a:ext cx="10747300" cy="76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235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Произвольный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Shnaider-IE</cp:lastModifiedBy>
  <cp:revision>6</cp:revision>
  <dcterms:created xsi:type="dcterms:W3CDTF">2018-12-05T16:52:51Z</dcterms:created>
  <dcterms:modified xsi:type="dcterms:W3CDTF">2018-12-07T06:34:31Z</dcterms:modified>
</cp:coreProperties>
</file>